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06495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404713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с переходом на северо-западный 8-13, днем порывы 15-20 м/с. Температура воздуха ночью 13-15, днем 28-30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воздуха 12-14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14386</TotalTime>
  <Words>616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4049</cp:revision>
  <cp:lastPrinted>2021-07-01T03:56:27Z</cp:lastPrinted>
  <dcterms:created xsi:type="dcterms:W3CDTF">2018-03-27T06:03:00Z</dcterms:created>
  <dcterms:modified xsi:type="dcterms:W3CDTF">2026-04-25T06:16:15Z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